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2022.01.15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ED86B6E-345D-4339-96B9-D0EFD9AFE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982DFE3E-C82B-4951-8694-2E325958F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0056122-1DCC-48C9-93DA-87D416E11D61}"/>
              </a:ext>
            </a:extLst>
          </p:cNvPr>
          <p:cNvSpPr txBox="1"/>
          <p:nvPr/>
        </p:nvSpPr>
        <p:spPr>
          <a:xfrm>
            <a:off x="589713" y="370114"/>
            <a:ext cx="6016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/>
              <a:t>Audrey Anderson, Louis Greenberg &amp; Wesley Thompson</a:t>
            </a:r>
            <a:endParaRPr lang="zh-CN" altLang="en-US" sz="2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83F7465-FF2B-4B26-BBB7-9D8791D9D86F}"/>
              </a:ext>
            </a:extLst>
          </p:cNvPr>
          <p:cNvSpPr txBox="1"/>
          <p:nvPr/>
        </p:nvSpPr>
        <p:spPr>
          <a:xfrm>
            <a:off x="2728440" y="131717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拉菲基的风格</a:t>
            </a: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E7A5BA5-E55F-4920-A103-79BAFD5C2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438C284-4B80-40A1-8DBD-074266F73280}"/>
              </a:ext>
            </a:extLst>
          </p:cNvPr>
          <p:cNvSpPr txBox="1"/>
          <p:nvPr/>
        </p:nvSpPr>
        <p:spPr>
          <a:xfrm>
            <a:off x="598714" y="478971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那天，拉菲基慢慢地走回家。</a:t>
            </a:r>
          </a:p>
        </p:txBody>
      </p:sp>
    </p:spTree>
    <p:extLst>
      <p:ext uri="{BB962C8B-B14F-4D97-AF65-F5344CB8AC3E}">
        <p14:creationId xmlns:p14="http://schemas.microsoft.com/office/powerpoint/2010/main" val="3429139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3EFE77E-20A2-40F2-BC7B-8401DD37A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C9307BB-BBEC-48A9-B7DA-E28AD13DA3FB}"/>
              </a:ext>
            </a:extLst>
          </p:cNvPr>
          <p:cNvSpPr txBox="1"/>
          <p:nvPr/>
        </p:nvSpPr>
        <p:spPr>
          <a:xfrm>
            <a:off x="7837715" y="2752781"/>
            <a:ext cx="5981125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“阿姨，我能剪斑马头吗？”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zh-CN" altLang="en-US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“我不能给你剪斑马头。事实上，我不敢。”</a:t>
            </a:r>
          </a:p>
        </p:txBody>
      </p:sp>
    </p:spTree>
    <p:extLst>
      <p:ext uri="{BB962C8B-B14F-4D97-AF65-F5344CB8AC3E}">
        <p14:creationId xmlns:p14="http://schemas.microsoft.com/office/powerpoint/2010/main" val="414648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E9C1764-77ED-447F-A32F-DD60047D5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13B51D3-7CE4-4A5E-8784-4EA986EA8B62}"/>
              </a:ext>
            </a:extLst>
          </p:cNvPr>
          <p:cNvSpPr txBox="1"/>
          <p:nvPr/>
        </p:nvSpPr>
        <p:spPr>
          <a:xfrm>
            <a:off x="576942" y="2752781"/>
            <a:ext cx="7212231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“茜茜，我身上太单调。你能给我贴一个假纹身吗？”</a:t>
            </a:r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“你不需要纹身贴就可以做自己。”</a:t>
            </a:r>
          </a:p>
        </p:txBody>
      </p:sp>
    </p:spTree>
    <p:extLst>
      <p:ext uri="{BB962C8B-B14F-4D97-AF65-F5344CB8AC3E}">
        <p14:creationId xmlns:p14="http://schemas.microsoft.com/office/powerpoint/2010/main" val="4285349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B7C2DE9-5AB0-42FE-AF82-B2BD30E83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BBDB06F-8F21-43AD-BF78-E149B228617F}"/>
              </a:ext>
            </a:extLst>
          </p:cNvPr>
          <p:cNvSpPr txBox="1"/>
          <p:nvPr/>
        </p:nvSpPr>
        <p:spPr>
          <a:xfrm>
            <a:off x="8621486" y="3029780"/>
            <a:ext cx="5673348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“穆克鲁，我想要一些首饰。”</a:t>
            </a:r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“我的孩子，首饰并不能代表任何事儿。”</a:t>
            </a:r>
          </a:p>
        </p:txBody>
      </p:sp>
    </p:spTree>
    <p:extLst>
      <p:ext uri="{BB962C8B-B14F-4D97-AF65-F5344CB8AC3E}">
        <p14:creationId xmlns:p14="http://schemas.microsoft.com/office/powerpoint/2010/main" val="2264117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7A4C79D-A537-40B0-BCE3-515D1E43D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2C75E3-367C-4A16-BAF5-90487EFEFE84}"/>
              </a:ext>
            </a:extLst>
          </p:cNvPr>
          <p:cNvSpPr txBox="1"/>
          <p:nvPr/>
        </p:nvSpPr>
        <p:spPr>
          <a:xfrm>
            <a:off x="370114" y="664029"/>
            <a:ext cx="5493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下周末，桑蒂</a:t>
            </a:r>
            <a:r>
              <a:rPr lang="en-US" altLang="zh-CN" sz="2400" dirty="0"/>
              <a:t>·</a:t>
            </a:r>
            <a:r>
              <a:rPr lang="zh-CN" altLang="en-US" sz="2400" dirty="0"/>
              <a:t>拉米雷斯攻入制胜一球。</a:t>
            </a:r>
          </a:p>
        </p:txBody>
      </p:sp>
    </p:spTree>
    <p:extLst>
      <p:ext uri="{BB962C8B-B14F-4D97-AF65-F5344CB8AC3E}">
        <p14:creationId xmlns:p14="http://schemas.microsoft.com/office/powerpoint/2010/main" val="765642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C183A1-44CD-4961-BA81-00521F06D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86B376B-84C8-4A02-8174-930CDE1B37C7}"/>
              </a:ext>
            </a:extLst>
          </p:cNvPr>
          <p:cNvSpPr txBox="1"/>
          <p:nvPr/>
        </p:nvSpPr>
        <p:spPr>
          <a:xfrm>
            <a:off x="533400" y="511629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周一，酷猫团大摇大摆地走过。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7BE893-D4E4-4888-BA86-826E93B258F5}"/>
              </a:ext>
            </a:extLst>
          </p:cNvPr>
          <p:cNvSpPr txBox="1"/>
          <p:nvPr/>
        </p:nvSpPr>
        <p:spPr>
          <a:xfrm>
            <a:off x="9724410" y="511628"/>
            <a:ext cx="4442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“嘿，拉菲基！你看上去不错！”</a:t>
            </a:r>
          </a:p>
        </p:txBody>
      </p:sp>
    </p:spTree>
    <p:extLst>
      <p:ext uri="{BB962C8B-B14F-4D97-AF65-F5344CB8AC3E}">
        <p14:creationId xmlns:p14="http://schemas.microsoft.com/office/powerpoint/2010/main" val="4135845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176091F-7DD7-49B9-9870-D999EA0A6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8F0B713-BED6-4AEF-9EF9-B429079A3BC7}"/>
              </a:ext>
            </a:extLst>
          </p:cNvPr>
          <p:cNvSpPr txBox="1"/>
          <p:nvPr/>
        </p:nvSpPr>
        <p:spPr>
          <a:xfrm>
            <a:off x="7544480" y="6444343"/>
            <a:ext cx="6902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拉菲基耸了耸肩</a:t>
            </a:r>
            <a:r>
              <a:rPr lang="zh-CN" altLang="en-US" sz="2400"/>
              <a:t>。“做我自己，这就是</a:t>
            </a:r>
            <a:r>
              <a:rPr lang="zh-CN" altLang="en-US" sz="2400" dirty="0"/>
              <a:t>我的风格。”</a:t>
            </a:r>
          </a:p>
        </p:txBody>
      </p:sp>
    </p:spTree>
    <p:extLst>
      <p:ext uri="{BB962C8B-B14F-4D97-AF65-F5344CB8AC3E}">
        <p14:creationId xmlns:p14="http://schemas.microsoft.com/office/powerpoint/2010/main" val="1506202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505314-AA19-46E0-860D-BC2EC06E5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877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9EC6CEF-C9B7-49E4-9BA5-C813E41C1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F36DD84-E59D-4EB3-8964-18F9274F9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56920D3-04B9-4725-87C7-676BDBA872BD}"/>
              </a:ext>
            </a:extLst>
          </p:cNvPr>
          <p:cNvSpPr txBox="1"/>
          <p:nvPr/>
        </p:nvSpPr>
        <p:spPr>
          <a:xfrm>
            <a:off x="8857595" y="93617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拉菲基的风格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E533E1-51E3-4DF7-BA97-E191E7DE7AF2}"/>
              </a:ext>
            </a:extLst>
          </p:cNvPr>
          <p:cNvSpPr txBox="1"/>
          <p:nvPr/>
        </p:nvSpPr>
        <p:spPr>
          <a:xfrm>
            <a:off x="9934813" y="224167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2173162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B4E6C47-AB90-4305-B5A9-F0AE1B4D5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72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FF20B12-748E-4989-AD43-0CCFC6F9A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9399BB5-76AC-4B40-B47F-2A103C0CA86C}"/>
              </a:ext>
            </a:extLst>
          </p:cNvPr>
          <p:cNvSpPr txBox="1"/>
          <p:nvPr/>
        </p:nvSpPr>
        <p:spPr>
          <a:xfrm>
            <a:off x="8857595" y="1312607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拉菲基的风格</a:t>
            </a:r>
          </a:p>
        </p:txBody>
      </p:sp>
    </p:spTree>
    <p:extLst>
      <p:ext uri="{BB962C8B-B14F-4D97-AF65-F5344CB8AC3E}">
        <p14:creationId xmlns:p14="http://schemas.microsoft.com/office/powerpoint/2010/main" val="77324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FE3107-0807-4E72-956A-94ED21727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7052F8E-0111-471B-A6B9-B2D12A38B2DF}"/>
              </a:ext>
            </a:extLst>
          </p:cNvPr>
          <p:cNvSpPr txBox="1"/>
          <p:nvPr/>
        </p:nvSpPr>
        <p:spPr>
          <a:xfrm>
            <a:off x="685801" y="587829"/>
            <a:ext cx="4878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周日，吉米</a:t>
            </a:r>
            <a:r>
              <a:rPr lang="en-US" altLang="zh-CN" sz="2400" dirty="0"/>
              <a:t>·</a:t>
            </a:r>
            <a:r>
              <a:rPr lang="zh-CN" altLang="en-US" sz="2400" dirty="0"/>
              <a:t>佐格巴攻入制胜一球。</a:t>
            </a:r>
          </a:p>
        </p:txBody>
      </p:sp>
    </p:spTree>
    <p:extLst>
      <p:ext uri="{BB962C8B-B14F-4D97-AF65-F5344CB8AC3E}">
        <p14:creationId xmlns:p14="http://schemas.microsoft.com/office/powerpoint/2010/main" val="4078325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F92E3A4-0F24-4765-8E3B-2539A5716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758DBB-9EA2-4F3B-B294-289AE669604B}"/>
              </a:ext>
            </a:extLst>
          </p:cNvPr>
          <p:cNvSpPr txBox="1"/>
          <p:nvPr/>
        </p:nvSpPr>
        <p:spPr>
          <a:xfrm>
            <a:off x="533400" y="511629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周一，酷猫团大摇大摆地走过。</a:t>
            </a:r>
          </a:p>
        </p:txBody>
      </p:sp>
    </p:spTree>
    <p:extLst>
      <p:ext uri="{BB962C8B-B14F-4D97-AF65-F5344CB8AC3E}">
        <p14:creationId xmlns:p14="http://schemas.microsoft.com/office/powerpoint/2010/main" val="225554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ED01D1F-D2AD-4834-B7A7-DDB3B3DEF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D6683AC-F499-40EB-9A3B-83DD0ACB6739}"/>
              </a:ext>
            </a:extLst>
          </p:cNvPr>
          <p:cNvSpPr txBox="1"/>
          <p:nvPr/>
        </p:nvSpPr>
        <p:spPr>
          <a:xfrm>
            <a:off x="685800" y="533400"/>
            <a:ext cx="9982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“嘿，拉菲基，你的斑马发型呢？你的头发好普通，好像你不在意发型。”</a:t>
            </a:r>
          </a:p>
        </p:txBody>
      </p:sp>
    </p:spTree>
    <p:extLst>
      <p:ext uri="{BB962C8B-B14F-4D97-AF65-F5344CB8AC3E}">
        <p14:creationId xmlns:p14="http://schemas.microsoft.com/office/powerpoint/2010/main" val="80506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6C5012-A16F-4F0C-B420-6D55D7DC6D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CB0B6BD-D8AE-4761-AEC3-995F0EB7E680}"/>
              </a:ext>
            </a:extLst>
          </p:cNvPr>
          <p:cNvSpPr txBox="1"/>
          <p:nvPr/>
        </p:nvSpPr>
        <p:spPr>
          <a:xfrm>
            <a:off x="385157" y="457199"/>
            <a:ext cx="8135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“嘿，拉菲基，你的纹身贴呢？你身上太单调，你也一样。”</a:t>
            </a:r>
          </a:p>
        </p:txBody>
      </p:sp>
    </p:spTree>
    <p:extLst>
      <p:ext uri="{BB962C8B-B14F-4D97-AF65-F5344CB8AC3E}">
        <p14:creationId xmlns:p14="http://schemas.microsoft.com/office/powerpoint/2010/main" val="3577967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51599D5-2055-4839-AA3D-DCD2E37C6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10547B5-1CC4-4393-ACD7-39A638F06E72}"/>
              </a:ext>
            </a:extLst>
          </p:cNvPr>
          <p:cNvSpPr txBox="1"/>
          <p:nvPr/>
        </p:nvSpPr>
        <p:spPr>
          <a:xfrm>
            <a:off x="435428" y="544286"/>
            <a:ext cx="8135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“嘿，拉菲基，你的装饰呢？你的牙齿太弱了，看看这个。”</a:t>
            </a:r>
          </a:p>
        </p:txBody>
      </p:sp>
    </p:spTree>
    <p:extLst>
      <p:ext uri="{BB962C8B-B14F-4D97-AF65-F5344CB8AC3E}">
        <p14:creationId xmlns:p14="http://schemas.microsoft.com/office/powerpoint/2010/main" val="34375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255</Words>
  <Application>Microsoft Office PowerPoint</Application>
  <PresentationFormat>自定义</PresentationFormat>
  <Paragraphs>23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38</cp:revision>
  <dcterms:created xsi:type="dcterms:W3CDTF">2021-03-14T02:42:17Z</dcterms:created>
  <dcterms:modified xsi:type="dcterms:W3CDTF">2022-01-15T03:36:49Z</dcterms:modified>
</cp:coreProperties>
</file>

<file path=docProps/thumbnail.jpeg>
</file>